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CC7BA8-9BD9-4BFF-9649-71A6A1BEEFA7}" v="185" dt="2020-05-26T08:21:30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94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3CCCD-BD00-48E2-A40E-D6E0703DB3A6}" type="doc">
      <dgm:prSet loTypeId="urn:microsoft.com/office/officeart/2005/8/layout/l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17A8B641-3FA7-4E59-8871-8172FFBAD757}">
      <dgm:prSet phldrT="[テキスト]" custT="1"/>
      <dgm:spPr/>
      <dgm:t>
        <a:bodyPr/>
        <a:lstStyle/>
        <a:p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会員・非会員（臨床検査技師以外も可）</a:t>
          </a:r>
        </a:p>
      </dgm:t>
    </dgm:pt>
    <dgm:pt modelId="{E846C0B4-19AC-44A8-8C89-2E34D7B48EF3}" type="parTrans" cxnId="{3151171C-D9EE-468D-B5AE-DEBE12514E94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5C4ACD0-E1A0-4674-9596-C73431A24E59}" type="sibTrans" cxnId="{3151171C-D9EE-468D-B5AE-DEBE12514E94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835435C-E63A-4D01-8D98-5EA114FACA5F}">
      <dgm:prSet phldrT="[テキスト]" custT="1"/>
      <dgm:spPr/>
      <dgm:t>
        <a:bodyPr/>
        <a:lstStyle/>
        <a:p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日臨技</a:t>
          </a:r>
          <a:r>
            <a: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rPr>
            <a:t>HP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より受講申込</a:t>
          </a:r>
        </a:p>
      </dgm:t>
    </dgm:pt>
    <dgm:pt modelId="{1BFC5F0F-7A1A-4E03-BC73-C74A04B00985}" type="parTrans" cxnId="{D85E61F2-58D5-476F-A2A2-8EBAACA5798B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BA89148-CFE7-4081-9369-7113196BC36C}" type="sibTrans" cxnId="{D85E61F2-58D5-476F-A2A2-8EBAACA5798B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F14C9F7-50ED-4FD1-AFE6-54CA7EE5BC85}">
      <dgm:prSet phldrT="[テキスト]" custT="1"/>
      <dgm:spPr/>
      <dgm:t>
        <a:bodyPr/>
        <a:lstStyle/>
        <a:p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カリキュラム動画＋</a:t>
          </a:r>
          <a:r>
            <a: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rPr>
            <a:t>※1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視聴</a:t>
          </a:r>
        </a:p>
      </dgm:t>
    </dgm:pt>
    <dgm:pt modelId="{8CEBDD76-BF87-4EA7-A632-1BA83287BAFE}" type="parTrans" cxnId="{06882743-0B05-4C9C-8DC1-CAC5FFDFB042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17E8CCC-BED0-4F9D-A361-D4DDCFAE74E8}" type="sibTrans" cxnId="{06882743-0B05-4C9C-8DC1-CAC5FFDFB042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CB89080-1873-4AFF-B1FB-95E978E31B5C}">
      <dgm:prSet phldrT="[テキスト]" custT="1"/>
      <dgm:spPr/>
      <dgm:t>
        <a:bodyPr/>
        <a:lstStyle/>
        <a:p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視聴感想・質問入力</a:t>
          </a:r>
        </a:p>
      </dgm:t>
    </dgm:pt>
    <dgm:pt modelId="{AFDD9BCC-CBE0-42A7-AE5E-4CEE62976254}" type="parTrans" cxnId="{D97BCE62-904C-4EFF-AA91-21EC68D66B6C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AAC5B9F-1AB5-4995-9ECF-631D84912857}" type="sibTrans" cxnId="{D97BCE62-904C-4EFF-AA91-21EC68D66B6C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D8D95E4-3524-47EB-9B43-D48ADFB5C50E}">
      <dgm:prSet phldrT="[テキスト]" custT="1"/>
      <dgm:spPr/>
      <dgm:t>
        <a:bodyPr/>
        <a:lstStyle/>
        <a:p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受講証明（自身の会員ページから印刷）</a:t>
          </a:r>
        </a:p>
      </dgm:t>
    </dgm:pt>
    <dgm:pt modelId="{E128622B-789E-4843-A481-AB904201DA40}" type="parTrans" cxnId="{64191E96-D41A-417B-A830-C2CDEAA2F691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04392F8-0483-4332-80C5-8C37D8148B86}" type="sibTrans" cxnId="{64191E96-D41A-417B-A830-C2CDEAA2F691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721812A6-4E35-479B-B6E9-63E192DA1D3B}" type="pres">
      <dgm:prSet presAssocID="{8B53CCCD-BD00-48E2-A40E-D6E0703DB3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F3E1CF4-5BE3-486E-9F1A-76462D162E81}" type="pres">
      <dgm:prSet presAssocID="{17A8B641-3FA7-4E59-8871-8172FFBAD757}" presName="vertFlow" presStyleCnt="0"/>
      <dgm:spPr/>
    </dgm:pt>
    <dgm:pt modelId="{F00E2A15-8948-4600-8A3E-6F9F78655C62}" type="pres">
      <dgm:prSet presAssocID="{17A8B641-3FA7-4E59-8871-8172FFBAD757}" presName="header" presStyleLbl="node1" presStyleIdx="0" presStyleCnt="1" custScaleX="148417" custLinFactNeighborX="5410" custLinFactNeighborY="10473"/>
      <dgm:spPr/>
      <dgm:t>
        <a:bodyPr/>
        <a:lstStyle/>
        <a:p>
          <a:endParaRPr kumimoji="1" lang="ja-JP" altLang="en-US"/>
        </a:p>
      </dgm:t>
    </dgm:pt>
    <dgm:pt modelId="{86954D1A-1F25-4260-A4CB-3405D6645B52}" type="pres">
      <dgm:prSet presAssocID="{1BFC5F0F-7A1A-4E03-BC73-C74A04B00985}" presName="parTrans" presStyleLbl="sibTrans2D1" presStyleIdx="0" presStyleCnt="4" custScaleX="112635"/>
      <dgm:spPr/>
      <dgm:t>
        <a:bodyPr/>
        <a:lstStyle/>
        <a:p>
          <a:endParaRPr kumimoji="1" lang="ja-JP" altLang="en-US"/>
        </a:p>
      </dgm:t>
    </dgm:pt>
    <dgm:pt modelId="{EB91BC6A-5D50-4C4B-9714-D749F73F3539}" type="pres">
      <dgm:prSet presAssocID="{8835435C-E63A-4D01-8D98-5EA114FACA5F}" presName="child" presStyleLbl="alignAccFollowNode1" presStyleIdx="0" presStyleCnt="4" custScaleX="148417" custLinFactNeighborX="5410" custLinFactNeighborY="1047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F260D63-B7BE-495D-B8DA-325C82866C2C}" type="pres">
      <dgm:prSet presAssocID="{8BA89148-CFE7-4081-9369-7113196BC36C}" presName="sibTrans" presStyleLbl="sibTrans2D1" presStyleIdx="1" presStyleCnt="4" custScaleX="112635"/>
      <dgm:spPr/>
      <dgm:t>
        <a:bodyPr/>
        <a:lstStyle/>
        <a:p>
          <a:endParaRPr kumimoji="1" lang="ja-JP" altLang="en-US"/>
        </a:p>
      </dgm:t>
    </dgm:pt>
    <dgm:pt modelId="{BBD85730-0867-4998-AE37-F63E3108F7C2}" type="pres">
      <dgm:prSet presAssocID="{1F14C9F7-50ED-4FD1-AFE6-54CA7EE5BC85}" presName="child" presStyleLbl="alignAccFollowNode1" presStyleIdx="1" presStyleCnt="4" custScaleX="148417" custLinFactNeighborX="5410" custLinFactNeighborY="1047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896B7DD-71A6-4D0E-96F4-23F1734ED415}" type="pres">
      <dgm:prSet presAssocID="{517E8CCC-BED0-4F9D-A361-D4DDCFAE74E8}" presName="sibTrans" presStyleLbl="sibTrans2D1" presStyleIdx="2" presStyleCnt="4" custScaleX="112635"/>
      <dgm:spPr/>
      <dgm:t>
        <a:bodyPr/>
        <a:lstStyle/>
        <a:p>
          <a:endParaRPr kumimoji="1" lang="ja-JP" altLang="en-US"/>
        </a:p>
      </dgm:t>
    </dgm:pt>
    <dgm:pt modelId="{25C0132B-E755-4149-BC78-D28039ACAB39}" type="pres">
      <dgm:prSet presAssocID="{1CB89080-1873-4AFF-B1FB-95E978E31B5C}" presName="child" presStyleLbl="alignAccFollowNode1" presStyleIdx="2" presStyleCnt="4" custScaleX="148417" custLinFactNeighborX="5410" custLinFactNeighborY="1047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07CB3F-7DCC-4EC4-9347-6D95C19A0064}" type="pres">
      <dgm:prSet presAssocID="{1AAC5B9F-1AB5-4995-9ECF-631D84912857}" presName="sibTrans" presStyleLbl="sibTrans2D1" presStyleIdx="3" presStyleCnt="4" custScaleX="112635"/>
      <dgm:spPr/>
      <dgm:t>
        <a:bodyPr/>
        <a:lstStyle/>
        <a:p>
          <a:endParaRPr kumimoji="1" lang="ja-JP" altLang="en-US"/>
        </a:p>
      </dgm:t>
    </dgm:pt>
    <dgm:pt modelId="{C4A5C8FA-DB60-456B-A217-B50452ECD93A}" type="pres">
      <dgm:prSet presAssocID="{1D8D95E4-3524-47EB-9B43-D48ADFB5C50E}" presName="child" presStyleLbl="alignAccFollowNode1" presStyleIdx="3" presStyleCnt="4" custScaleX="148417" custLinFactNeighborX="541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5F78B35-602D-4003-B8FE-4599AD643AC7}" type="presOf" srcId="{8B53CCCD-BD00-48E2-A40E-D6E0703DB3A6}" destId="{721812A6-4E35-479B-B6E9-63E192DA1D3B}" srcOrd="0" destOrd="0" presId="urn:microsoft.com/office/officeart/2005/8/layout/lProcess1"/>
    <dgm:cxn modelId="{3151171C-D9EE-468D-B5AE-DEBE12514E94}" srcId="{8B53CCCD-BD00-48E2-A40E-D6E0703DB3A6}" destId="{17A8B641-3FA7-4E59-8871-8172FFBAD757}" srcOrd="0" destOrd="0" parTransId="{E846C0B4-19AC-44A8-8C89-2E34D7B48EF3}" sibTransId="{05C4ACD0-E1A0-4674-9596-C73431A24E59}"/>
    <dgm:cxn modelId="{DB00EACA-F214-4DEC-8C5D-8569D405F1C9}" type="presOf" srcId="{8BA89148-CFE7-4081-9369-7113196BC36C}" destId="{9F260D63-B7BE-495D-B8DA-325C82866C2C}" srcOrd="0" destOrd="0" presId="urn:microsoft.com/office/officeart/2005/8/layout/lProcess1"/>
    <dgm:cxn modelId="{242D559D-B537-47B0-A669-F4A13A164454}" type="presOf" srcId="{517E8CCC-BED0-4F9D-A361-D4DDCFAE74E8}" destId="{7896B7DD-71A6-4D0E-96F4-23F1734ED415}" srcOrd="0" destOrd="0" presId="urn:microsoft.com/office/officeart/2005/8/layout/lProcess1"/>
    <dgm:cxn modelId="{F0D479F7-D218-461E-BB33-87FA0D6B8B81}" type="presOf" srcId="{1F14C9F7-50ED-4FD1-AFE6-54CA7EE5BC85}" destId="{BBD85730-0867-4998-AE37-F63E3108F7C2}" srcOrd="0" destOrd="0" presId="urn:microsoft.com/office/officeart/2005/8/layout/lProcess1"/>
    <dgm:cxn modelId="{06882743-0B05-4C9C-8DC1-CAC5FFDFB042}" srcId="{17A8B641-3FA7-4E59-8871-8172FFBAD757}" destId="{1F14C9F7-50ED-4FD1-AFE6-54CA7EE5BC85}" srcOrd="1" destOrd="0" parTransId="{8CEBDD76-BF87-4EA7-A632-1BA83287BAFE}" sibTransId="{517E8CCC-BED0-4F9D-A361-D4DDCFAE74E8}"/>
    <dgm:cxn modelId="{482649EF-7920-4C7A-B667-1FAB3DBECFF5}" type="presOf" srcId="{1AAC5B9F-1AB5-4995-9ECF-631D84912857}" destId="{9807CB3F-7DCC-4EC4-9347-6D95C19A0064}" srcOrd="0" destOrd="0" presId="urn:microsoft.com/office/officeart/2005/8/layout/lProcess1"/>
    <dgm:cxn modelId="{157639AE-4819-4395-AF8B-955704B79D98}" type="presOf" srcId="{1CB89080-1873-4AFF-B1FB-95E978E31B5C}" destId="{25C0132B-E755-4149-BC78-D28039ACAB39}" srcOrd="0" destOrd="0" presId="urn:microsoft.com/office/officeart/2005/8/layout/lProcess1"/>
    <dgm:cxn modelId="{BE8B623F-1AB5-43F0-BC2E-4C2ECD24C228}" type="presOf" srcId="{1BFC5F0F-7A1A-4E03-BC73-C74A04B00985}" destId="{86954D1A-1F25-4260-A4CB-3405D6645B52}" srcOrd="0" destOrd="0" presId="urn:microsoft.com/office/officeart/2005/8/layout/lProcess1"/>
    <dgm:cxn modelId="{0D5592FE-7B11-4B1F-8BC1-5962182138C5}" type="presOf" srcId="{17A8B641-3FA7-4E59-8871-8172FFBAD757}" destId="{F00E2A15-8948-4600-8A3E-6F9F78655C62}" srcOrd="0" destOrd="0" presId="urn:microsoft.com/office/officeart/2005/8/layout/lProcess1"/>
    <dgm:cxn modelId="{D85E61F2-58D5-476F-A2A2-8EBAACA5798B}" srcId="{17A8B641-3FA7-4E59-8871-8172FFBAD757}" destId="{8835435C-E63A-4D01-8D98-5EA114FACA5F}" srcOrd="0" destOrd="0" parTransId="{1BFC5F0F-7A1A-4E03-BC73-C74A04B00985}" sibTransId="{8BA89148-CFE7-4081-9369-7113196BC36C}"/>
    <dgm:cxn modelId="{D97BCE62-904C-4EFF-AA91-21EC68D66B6C}" srcId="{17A8B641-3FA7-4E59-8871-8172FFBAD757}" destId="{1CB89080-1873-4AFF-B1FB-95E978E31B5C}" srcOrd="2" destOrd="0" parTransId="{AFDD9BCC-CBE0-42A7-AE5E-4CEE62976254}" sibTransId="{1AAC5B9F-1AB5-4995-9ECF-631D84912857}"/>
    <dgm:cxn modelId="{64191E96-D41A-417B-A830-C2CDEAA2F691}" srcId="{17A8B641-3FA7-4E59-8871-8172FFBAD757}" destId="{1D8D95E4-3524-47EB-9B43-D48ADFB5C50E}" srcOrd="3" destOrd="0" parTransId="{E128622B-789E-4843-A481-AB904201DA40}" sibTransId="{404392F8-0483-4332-80C5-8C37D8148B86}"/>
    <dgm:cxn modelId="{F61096DC-5A79-412D-9854-9B6B39AA5F4E}" type="presOf" srcId="{8835435C-E63A-4D01-8D98-5EA114FACA5F}" destId="{EB91BC6A-5D50-4C4B-9714-D749F73F3539}" srcOrd="0" destOrd="0" presId="urn:microsoft.com/office/officeart/2005/8/layout/lProcess1"/>
    <dgm:cxn modelId="{3EDE223C-7EA3-49C8-A82B-3DD150F8200B}" type="presOf" srcId="{1D8D95E4-3524-47EB-9B43-D48ADFB5C50E}" destId="{C4A5C8FA-DB60-456B-A217-B50452ECD93A}" srcOrd="0" destOrd="0" presId="urn:microsoft.com/office/officeart/2005/8/layout/lProcess1"/>
    <dgm:cxn modelId="{C3961046-3915-490A-8B3E-E255706A5360}" type="presParOf" srcId="{721812A6-4E35-479B-B6E9-63E192DA1D3B}" destId="{6F3E1CF4-5BE3-486E-9F1A-76462D162E81}" srcOrd="0" destOrd="0" presId="urn:microsoft.com/office/officeart/2005/8/layout/lProcess1"/>
    <dgm:cxn modelId="{FA0EE609-D9D0-4B62-8344-842CD6570BDE}" type="presParOf" srcId="{6F3E1CF4-5BE3-486E-9F1A-76462D162E81}" destId="{F00E2A15-8948-4600-8A3E-6F9F78655C62}" srcOrd="0" destOrd="0" presId="urn:microsoft.com/office/officeart/2005/8/layout/lProcess1"/>
    <dgm:cxn modelId="{93720864-521F-4067-860C-17467E4797C1}" type="presParOf" srcId="{6F3E1CF4-5BE3-486E-9F1A-76462D162E81}" destId="{86954D1A-1F25-4260-A4CB-3405D6645B52}" srcOrd="1" destOrd="0" presId="urn:microsoft.com/office/officeart/2005/8/layout/lProcess1"/>
    <dgm:cxn modelId="{E033F535-D580-471B-B9B4-E6B13398E4AC}" type="presParOf" srcId="{6F3E1CF4-5BE3-486E-9F1A-76462D162E81}" destId="{EB91BC6A-5D50-4C4B-9714-D749F73F3539}" srcOrd="2" destOrd="0" presId="urn:microsoft.com/office/officeart/2005/8/layout/lProcess1"/>
    <dgm:cxn modelId="{2FE76ACF-9D95-4D32-A85D-EF4A85052AB5}" type="presParOf" srcId="{6F3E1CF4-5BE3-486E-9F1A-76462D162E81}" destId="{9F260D63-B7BE-495D-B8DA-325C82866C2C}" srcOrd="3" destOrd="0" presId="urn:microsoft.com/office/officeart/2005/8/layout/lProcess1"/>
    <dgm:cxn modelId="{123D0067-63D7-4577-A21B-1EF7103A574C}" type="presParOf" srcId="{6F3E1CF4-5BE3-486E-9F1A-76462D162E81}" destId="{BBD85730-0867-4998-AE37-F63E3108F7C2}" srcOrd="4" destOrd="0" presId="urn:microsoft.com/office/officeart/2005/8/layout/lProcess1"/>
    <dgm:cxn modelId="{874DFC8D-DAC3-4110-8BEE-CCC9C14470D0}" type="presParOf" srcId="{6F3E1CF4-5BE3-486E-9F1A-76462D162E81}" destId="{7896B7DD-71A6-4D0E-96F4-23F1734ED415}" srcOrd="5" destOrd="0" presId="urn:microsoft.com/office/officeart/2005/8/layout/lProcess1"/>
    <dgm:cxn modelId="{15D9C7CB-11B7-48FC-96C1-A098BF8CE023}" type="presParOf" srcId="{6F3E1CF4-5BE3-486E-9F1A-76462D162E81}" destId="{25C0132B-E755-4149-BC78-D28039ACAB39}" srcOrd="6" destOrd="0" presId="urn:microsoft.com/office/officeart/2005/8/layout/lProcess1"/>
    <dgm:cxn modelId="{EC96E9AA-D084-4E4E-954F-56DC79648203}" type="presParOf" srcId="{6F3E1CF4-5BE3-486E-9F1A-76462D162E81}" destId="{9807CB3F-7DCC-4EC4-9347-6D95C19A0064}" srcOrd="7" destOrd="0" presId="urn:microsoft.com/office/officeart/2005/8/layout/lProcess1"/>
    <dgm:cxn modelId="{C30FE3E7-195C-48D6-8E1D-336ABC6B18FF}" type="presParOf" srcId="{6F3E1CF4-5BE3-486E-9F1A-76462D162E81}" destId="{C4A5C8FA-DB60-456B-A217-B50452ECD93A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3DA49F-E35B-4256-9C22-E190BBE9DA88}" type="doc">
      <dgm:prSet loTypeId="urn:microsoft.com/office/officeart/2005/8/layout/l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8EC26229-62D7-4C10-B401-D8C540444C0A}">
      <dgm:prSet phldrT="[テキスト]" custT="1"/>
      <dgm:spPr/>
      <dgm:t>
        <a:bodyPr/>
        <a:lstStyle/>
        <a:p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行政検査支援コース</a:t>
          </a:r>
          <a:endParaRPr lang="en-US" altLang="ja-JP" sz="1200" dirty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r>
            <a: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rPr>
            <a:t>RT-PCR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法</a:t>
          </a:r>
        </a:p>
      </dgm:t>
    </dgm:pt>
    <dgm:pt modelId="{B51FAB1B-CB54-42FA-99CD-FA338DDB5CD1}" type="parTrans" cxnId="{C0371297-9BF5-4477-A7D8-1B1FBD9086C7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3E4FE10-630C-4E7F-AD82-B6C5C3FF9142}" type="sibTrans" cxnId="{C0371297-9BF5-4477-A7D8-1B1FBD9086C7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04FF6EC-3E9F-4B1C-8169-9F4AA6F8D74F}">
      <dgm:prSet phldrT="[テキスト]" custT="1"/>
      <dgm:spPr/>
      <dgm:t>
        <a:bodyPr/>
        <a:lstStyle/>
        <a:p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地衛研、保健所、大学、衛生検査所等での</a:t>
          </a:r>
          <a:r>
            <a: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rPr>
            <a:t>OJT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3E1C346-710A-4505-B6A7-F520D951D411}" type="parTrans" cxnId="{C2D34817-384E-4115-9EB5-5DEAF5DF0B5F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DD586AD-FB98-4EC2-B3FA-2B0DCCC6277C}" type="sibTrans" cxnId="{C2D34817-384E-4115-9EB5-5DEAF5DF0B5F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F9E406C-FFA5-4912-804D-A05223B953C6}">
      <dgm:prSet phldrT="[テキスト]" custT="1"/>
      <dgm:spPr/>
      <dgm:t>
        <a:bodyPr/>
        <a:lstStyle/>
        <a:p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機器の新設コース</a:t>
          </a:r>
          <a:endParaRPr lang="en-US" altLang="ja-JP" sz="1200" dirty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r>
            <a: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rPr>
            <a:t>LAMP</a:t>
          </a:r>
          <a:r>
            <a: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法等</a:t>
          </a:r>
        </a:p>
      </dgm:t>
    </dgm:pt>
    <dgm:pt modelId="{E516B013-4E4E-4089-A3E1-F5592B2AEF1A}" type="parTrans" cxnId="{24649714-FAEF-4F79-A4BB-1D9FD3C45D6F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883D652-5BAE-424D-96F4-A2A6A045600A}" type="sibTrans" cxnId="{24649714-FAEF-4F79-A4BB-1D9FD3C45D6F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78C652EF-1C0A-41DD-8CEE-6F3BC7A35497}">
      <dgm:prSet phldrT="[テキスト]" custT="1"/>
      <dgm:spPr/>
      <dgm:t>
        <a:bodyPr/>
        <a:lstStyle/>
        <a:p>
          <a:r>
            <a:rPr lang="ja-JP" sz="1200" dirty="0">
              <a:latin typeface="Meiryo UI" panose="020B0604030504040204" pitchFamily="50" charset="-128"/>
              <a:ea typeface="Meiryo UI" panose="020B0604030504040204" pitchFamily="50" charset="-128"/>
            </a:rPr>
            <a:t>既存の検査機器を保有する施設</a:t>
          </a:r>
          <a:r>
            <a: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rPr>
            <a:t>での</a:t>
          </a:r>
          <a:r>
            <a: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rPr>
            <a:t>OJT</a:t>
          </a:r>
          <a:endParaRPr kumimoji="1" lang="ja-JP" altLang="en-US" sz="12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41EF78E-51F0-4807-94D2-38A8522C8AE9}" type="parTrans" cxnId="{A211EA02-19D5-4122-BD9A-A923E76CF626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5F89FD7-96A2-46D7-BC43-BB9FA4E0FB1A}" type="sibTrans" cxnId="{A211EA02-19D5-4122-BD9A-A923E76CF626}">
      <dgm:prSet/>
      <dgm:spPr/>
      <dgm:t>
        <a:bodyPr/>
        <a:lstStyle/>
        <a:p>
          <a:endParaRPr kumimoji="1" lang="ja-JP" altLang="en-US" sz="12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7676B83D-80E2-47C0-963A-67E7F875FA6F}" type="pres">
      <dgm:prSet presAssocID="{993DA49F-E35B-4256-9C22-E190BBE9DA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C1DD01D-20DE-4D86-9113-F758C3360E35}" type="pres">
      <dgm:prSet presAssocID="{8EC26229-62D7-4C10-B401-D8C540444C0A}" presName="vertFlow" presStyleCnt="0"/>
      <dgm:spPr/>
    </dgm:pt>
    <dgm:pt modelId="{FEDF13D5-1818-4D2C-ADCB-4825E5E79751}" type="pres">
      <dgm:prSet presAssocID="{8EC26229-62D7-4C10-B401-D8C540444C0A}" presName="header" presStyleLbl="node1" presStyleIdx="0" presStyleCnt="2" custScaleX="120374"/>
      <dgm:spPr/>
      <dgm:t>
        <a:bodyPr/>
        <a:lstStyle/>
        <a:p>
          <a:endParaRPr kumimoji="1" lang="ja-JP" altLang="en-US"/>
        </a:p>
      </dgm:t>
    </dgm:pt>
    <dgm:pt modelId="{33EAF8CE-FCE4-4E25-B6D7-E8B5CDAC261A}" type="pres">
      <dgm:prSet presAssocID="{13E1C346-710A-4505-B6A7-F520D951D411}" presName="par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09A37E7B-C9AE-4068-85D1-9EA4C2E3D00D}" type="pres">
      <dgm:prSet presAssocID="{504FF6EC-3E9F-4B1C-8169-9F4AA6F8D74F}" presName="child" presStyleLbl="alignAccFollowNode1" presStyleIdx="0" presStyleCnt="2" custScaleX="12037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4CA9794-E11E-4247-9197-29BEDF1FE54F}" type="pres">
      <dgm:prSet presAssocID="{8EC26229-62D7-4C10-B401-D8C540444C0A}" presName="hSp" presStyleCnt="0"/>
      <dgm:spPr/>
    </dgm:pt>
    <dgm:pt modelId="{20F01E0E-76E5-4606-974C-E38B6B367E74}" type="pres">
      <dgm:prSet presAssocID="{FF9E406C-FFA5-4912-804D-A05223B953C6}" presName="vertFlow" presStyleCnt="0"/>
      <dgm:spPr/>
    </dgm:pt>
    <dgm:pt modelId="{FD537CF7-5F18-4070-8492-715F3064396F}" type="pres">
      <dgm:prSet presAssocID="{FF9E406C-FFA5-4912-804D-A05223B953C6}" presName="header" presStyleLbl="node1" presStyleIdx="1" presStyleCnt="2" custScaleX="120374"/>
      <dgm:spPr/>
      <dgm:t>
        <a:bodyPr/>
        <a:lstStyle/>
        <a:p>
          <a:endParaRPr kumimoji="1" lang="ja-JP" altLang="en-US"/>
        </a:p>
      </dgm:t>
    </dgm:pt>
    <dgm:pt modelId="{DF4FE51D-1E12-41D6-A344-C39D137B1990}" type="pres">
      <dgm:prSet presAssocID="{941EF78E-51F0-4807-94D2-38A8522C8AE9}" presName="par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0557F9C5-262A-4C82-A113-61ECAC65D01A}" type="pres">
      <dgm:prSet presAssocID="{78C652EF-1C0A-41DD-8CEE-6F3BC7A35497}" presName="child" presStyleLbl="alignAccFollowNode1" presStyleIdx="1" presStyleCnt="2" custScaleX="12037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4649714-FAEF-4F79-A4BB-1D9FD3C45D6F}" srcId="{993DA49F-E35B-4256-9C22-E190BBE9DA88}" destId="{FF9E406C-FFA5-4912-804D-A05223B953C6}" srcOrd="1" destOrd="0" parTransId="{E516B013-4E4E-4089-A3E1-F5592B2AEF1A}" sibTransId="{9883D652-5BAE-424D-96F4-A2A6A045600A}"/>
    <dgm:cxn modelId="{C0371297-9BF5-4477-A7D8-1B1FBD9086C7}" srcId="{993DA49F-E35B-4256-9C22-E190BBE9DA88}" destId="{8EC26229-62D7-4C10-B401-D8C540444C0A}" srcOrd="0" destOrd="0" parTransId="{B51FAB1B-CB54-42FA-99CD-FA338DDB5CD1}" sibTransId="{A3E4FE10-630C-4E7F-AD82-B6C5C3FF9142}"/>
    <dgm:cxn modelId="{67E8D755-D6EF-4B1B-BD56-B077A831A725}" type="presOf" srcId="{8EC26229-62D7-4C10-B401-D8C540444C0A}" destId="{FEDF13D5-1818-4D2C-ADCB-4825E5E79751}" srcOrd="0" destOrd="0" presId="urn:microsoft.com/office/officeart/2005/8/layout/lProcess1"/>
    <dgm:cxn modelId="{C6E44C9F-2EA3-4A03-B3E9-6CE068F238DE}" type="presOf" srcId="{78C652EF-1C0A-41DD-8CEE-6F3BC7A35497}" destId="{0557F9C5-262A-4C82-A113-61ECAC65D01A}" srcOrd="0" destOrd="0" presId="urn:microsoft.com/office/officeart/2005/8/layout/lProcess1"/>
    <dgm:cxn modelId="{A211EA02-19D5-4122-BD9A-A923E76CF626}" srcId="{FF9E406C-FFA5-4912-804D-A05223B953C6}" destId="{78C652EF-1C0A-41DD-8CEE-6F3BC7A35497}" srcOrd="0" destOrd="0" parTransId="{941EF78E-51F0-4807-94D2-38A8522C8AE9}" sibTransId="{F5F89FD7-96A2-46D7-BC43-BB9FA4E0FB1A}"/>
    <dgm:cxn modelId="{34A23EDC-50B7-4BAD-9C12-189092BB1F8D}" type="presOf" srcId="{13E1C346-710A-4505-B6A7-F520D951D411}" destId="{33EAF8CE-FCE4-4E25-B6D7-E8B5CDAC261A}" srcOrd="0" destOrd="0" presId="urn:microsoft.com/office/officeart/2005/8/layout/lProcess1"/>
    <dgm:cxn modelId="{E7AE655D-67D0-4F5C-97DB-794D65833279}" type="presOf" srcId="{941EF78E-51F0-4807-94D2-38A8522C8AE9}" destId="{DF4FE51D-1E12-41D6-A344-C39D137B1990}" srcOrd="0" destOrd="0" presId="urn:microsoft.com/office/officeart/2005/8/layout/lProcess1"/>
    <dgm:cxn modelId="{90054B41-A8A5-496C-A621-CD8B53FEC1BC}" type="presOf" srcId="{FF9E406C-FFA5-4912-804D-A05223B953C6}" destId="{FD537CF7-5F18-4070-8492-715F3064396F}" srcOrd="0" destOrd="0" presId="urn:microsoft.com/office/officeart/2005/8/layout/lProcess1"/>
    <dgm:cxn modelId="{C2D34817-384E-4115-9EB5-5DEAF5DF0B5F}" srcId="{8EC26229-62D7-4C10-B401-D8C540444C0A}" destId="{504FF6EC-3E9F-4B1C-8169-9F4AA6F8D74F}" srcOrd="0" destOrd="0" parTransId="{13E1C346-710A-4505-B6A7-F520D951D411}" sibTransId="{4DD586AD-FB98-4EC2-B3FA-2B0DCCC6277C}"/>
    <dgm:cxn modelId="{EBC2FA85-88DC-4B5A-9370-568473932CED}" type="presOf" srcId="{993DA49F-E35B-4256-9C22-E190BBE9DA88}" destId="{7676B83D-80E2-47C0-963A-67E7F875FA6F}" srcOrd="0" destOrd="0" presId="urn:microsoft.com/office/officeart/2005/8/layout/lProcess1"/>
    <dgm:cxn modelId="{4621111F-2CAB-46D1-8777-85DEF9B74355}" type="presOf" srcId="{504FF6EC-3E9F-4B1C-8169-9F4AA6F8D74F}" destId="{09A37E7B-C9AE-4068-85D1-9EA4C2E3D00D}" srcOrd="0" destOrd="0" presId="urn:microsoft.com/office/officeart/2005/8/layout/lProcess1"/>
    <dgm:cxn modelId="{0485A272-801F-4BC7-90C5-CDF8CE549FF0}" type="presParOf" srcId="{7676B83D-80E2-47C0-963A-67E7F875FA6F}" destId="{9C1DD01D-20DE-4D86-9113-F758C3360E35}" srcOrd="0" destOrd="0" presId="urn:microsoft.com/office/officeart/2005/8/layout/lProcess1"/>
    <dgm:cxn modelId="{5DE2206B-3AF8-473D-B430-84B7C0666F4E}" type="presParOf" srcId="{9C1DD01D-20DE-4D86-9113-F758C3360E35}" destId="{FEDF13D5-1818-4D2C-ADCB-4825E5E79751}" srcOrd="0" destOrd="0" presId="urn:microsoft.com/office/officeart/2005/8/layout/lProcess1"/>
    <dgm:cxn modelId="{FCBBFE6F-4ABB-4F62-A779-9BC6C77715FE}" type="presParOf" srcId="{9C1DD01D-20DE-4D86-9113-F758C3360E35}" destId="{33EAF8CE-FCE4-4E25-B6D7-E8B5CDAC261A}" srcOrd="1" destOrd="0" presId="urn:microsoft.com/office/officeart/2005/8/layout/lProcess1"/>
    <dgm:cxn modelId="{8E63F237-10E8-4905-BB32-280FB98E33A8}" type="presParOf" srcId="{9C1DD01D-20DE-4D86-9113-F758C3360E35}" destId="{09A37E7B-C9AE-4068-85D1-9EA4C2E3D00D}" srcOrd="2" destOrd="0" presId="urn:microsoft.com/office/officeart/2005/8/layout/lProcess1"/>
    <dgm:cxn modelId="{491B0471-1A4B-4EF2-BD01-98629D38C85D}" type="presParOf" srcId="{7676B83D-80E2-47C0-963A-67E7F875FA6F}" destId="{44CA9794-E11E-4247-9197-29BEDF1FE54F}" srcOrd="1" destOrd="0" presId="urn:microsoft.com/office/officeart/2005/8/layout/lProcess1"/>
    <dgm:cxn modelId="{EAEC9B47-B8B7-411E-AE41-308A2B48028A}" type="presParOf" srcId="{7676B83D-80E2-47C0-963A-67E7F875FA6F}" destId="{20F01E0E-76E5-4606-974C-E38B6B367E74}" srcOrd="2" destOrd="0" presId="urn:microsoft.com/office/officeart/2005/8/layout/lProcess1"/>
    <dgm:cxn modelId="{E91797B3-19FF-4DCC-BDE8-C2D607301C7E}" type="presParOf" srcId="{20F01E0E-76E5-4606-974C-E38B6B367E74}" destId="{FD537CF7-5F18-4070-8492-715F3064396F}" srcOrd="0" destOrd="0" presId="urn:microsoft.com/office/officeart/2005/8/layout/lProcess1"/>
    <dgm:cxn modelId="{EA20B2DC-E05C-42E7-B149-116168843D9E}" type="presParOf" srcId="{20F01E0E-76E5-4606-974C-E38B6B367E74}" destId="{DF4FE51D-1E12-41D6-A344-C39D137B1990}" srcOrd="1" destOrd="0" presId="urn:microsoft.com/office/officeart/2005/8/layout/lProcess1"/>
    <dgm:cxn modelId="{E1629C47-0ED0-4FAF-9DF6-80B5743BDBAC}" type="presParOf" srcId="{20F01E0E-76E5-4606-974C-E38B6B367E74}" destId="{0557F9C5-262A-4C82-A113-61ECAC65D01A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72A648-C4BD-40D3-BA72-75A77439A7B9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22B7BE37-C5AB-4885-99E8-F193CCD27D8E}">
      <dgm:prSet phldrT="[テキスト]"/>
      <dgm:spPr/>
      <dgm:t>
        <a:bodyPr/>
        <a:lstStyle/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都道府県等と当該検査技師会との委託契約</a:t>
          </a:r>
        </a:p>
      </dgm:t>
    </dgm:pt>
    <dgm:pt modelId="{CA048DC5-EDEA-4575-B1F6-4ECE874393A3}" type="parTrans" cxnId="{B6FD7894-8014-4654-B1C3-4CDF30B778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8DE4555-FE85-4B0F-B326-092B1C89EE58}" type="sibTrans" cxnId="{B6FD7894-8014-4654-B1C3-4CDF30B778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AA94EFB-D4C2-4C4B-9727-A1B61092B19B}">
      <dgm:prSet phldrT="[テキスト]"/>
      <dgm:spPr/>
      <dgm:t>
        <a:bodyPr/>
        <a:lstStyle/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都道府県技師会による実地研修先と基礎学科研　修修了者のマッチング</a:t>
          </a:r>
        </a:p>
      </dgm:t>
    </dgm:pt>
    <dgm:pt modelId="{A8757EA1-F3E4-403E-BA03-FFC2BB222777}" type="parTrans" cxnId="{35A9671A-75ED-4D50-BE4B-82FC61DB046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914BD74-0E1F-476A-8CF5-CE646F0C9165}" type="sibTrans" cxnId="{35A9671A-75ED-4D50-BE4B-82FC61DB046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B3CA910-E53C-4D92-B083-E235A4DF3874}" type="pres">
      <dgm:prSet presAssocID="{E372A648-C4BD-40D3-BA72-75A77439A7B9}" presName="linearFlow" presStyleCnt="0">
        <dgm:presLayoutVars>
          <dgm:resizeHandles val="exact"/>
        </dgm:presLayoutVars>
      </dgm:prSet>
      <dgm:spPr/>
    </dgm:pt>
    <dgm:pt modelId="{CECCC50D-0481-4CB8-93CD-E099E2F46C89}" type="pres">
      <dgm:prSet presAssocID="{22B7BE37-C5AB-4885-99E8-F193CCD27D8E}" presName="node" presStyleLbl="node1" presStyleIdx="0" presStyleCnt="2" custScaleX="554275" custLinFactNeighborX="948" custLinFactNeighborY="33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FF1BB5-DE97-419E-A9D6-75841178C802}" type="pres">
      <dgm:prSet presAssocID="{08DE4555-FE85-4B0F-B326-092B1C89EE58}" presName="sibTrans" presStyleLbl="sibTrans2D1" presStyleIdx="0" presStyleCnt="1" custLinFactNeighborY="0"/>
      <dgm:spPr/>
      <dgm:t>
        <a:bodyPr/>
        <a:lstStyle/>
        <a:p>
          <a:endParaRPr kumimoji="1" lang="ja-JP" altLang="en-US"/>
        </a:p>
      </dgm:t>
    </dgm:pt>
    <dgm:pt modelId="{F0011F5A-13B1-4970-BC07-F95B9042A472}" type="pres">
      <dgm:prSet presAssocID="{08DE4555-FE85-4B0F-B326-092B1C89EE58}" presName="connectorText" presStyleLbl="sibTrans2D1" presStyleIdx="0" presStyleCnt="1"/>
      <dgm:spPr/>
      <dgm:t>
        <a:bodyPr/>
        <a:lstStyle/>
        <a:p>
          <a:endParaRPr kumimoji="1" lang="ja-JP" altLang="en-US"/>
        </a:p>
      </dgm:t>
    </dgm:pt>
    <dgm:pt modelId="{C4378095-18BE-4646-94EA-6CA1A9F44005}" type="pres">
      <dgm:prSet presAssocID="{9AA94EFB-D4C2-4C4B-9727-A1B61092B19B}" presName="node" presStyleLbl="node1" presStyleIdx="1" presStyleCnt="2" custScaleX="55427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6FD7894-8014-4654-B1C3-4CDF30B77800}" srcId="{E372A648-C4BD-40D3-BA72-75A77439A7B9}" destId="{22B7BE37-C5AB-4885-99E8-F193CCD27D8E}" srcOrd="0" destOrd="0" parTransId="{CA048DC5-EDEA-4575-B1F6-4ECE874393A3}" sibTransId="{08DE4555-FE85-4B0F-B326-092B1C89EE58}"/>
    <dgm:cxn modelId="{0C7FA63A-A476-4D26-A308-A429F6F8E4CE}" type="presOf" srcId="{08DE4555-FE85-4B0F-B326-092B1C89EE58}" destId="{C7FF1BB5-DE97-419E-A9D6-75841178C802}" srcOrd="0" destOrd="0" presId="urn:microsoft.com/office/officeart/2005/8/layout/process2"/>
    <dgm:cxn modelId="{9EDBF5AF-A501-469C-BF77-51FE7EADD90D}" type="presOf" srcId="{E372A648-C4BD-40D3-BA72-75A77439A7B9}" destId="{BB3CA910-E53C-4D92-B083-E235A4DF3874}" srcOrd="0" destOrd="0" presId="urn:microsoft.com/office/officeart/2005/8/layout/process2"/>
    <dgm:cxn modelId="{35A9671A-75ED-4D50-BE4B-82FC61DB046C}" srcId="{E372A648-C4BD-40D3-BA72-75A77439A7B9}" destId="{9AA94EFB-D4C2-4C4B-9727-A1B61092B19B}" srcOrd="1" destOrd="0" parTransId="{A8757EA1-F3E4-403E-BA03-FFC2BB222777}" sibTransId="{8914BD74-0E1F-476A-8CF5-CE646F0C9165}"/>
    <dgm:cxn modelId="{838847E3-7163-4057-87E2-9AEFB8D4F5F6}" type="presOf" srcId="{9AA94EFB-D4C2-4C4B-9727-A1B61092B19B}" destId="{C4378095-18BE-4646-94EA-6CA1A9F44005}" srcOrd="0" destOrd="0" presId="urn:microsoft.com/office/officeart/2005/8/layout/process2"/>
    <dgm:cxn modelId="{A6B6E70E-CB66-45B3-9FB5-90852E64BFB3}" type="presOf" srcId="{22B7BE37-C5AB-4885-99E8-F193CCD27D8E}" destId="{CECCC50D-0481-4CB8-93CD-E099E2F46C89}" srcOrd="0" destOrd="0" presId="urn:microsoft.com/office/officeart/2005/8/layout/process2"/>
    <dgm:cxn modelId="{A881848F-4C72-4D88-B9F4-EF23D02DED98}" type="presOf" srcId="{08DE4555-FE85-4B0F-B326-092B1C89EE58}" destId="{F0011F5A-13B1-4970-BC07-F95B9042A472}" srcOrd="1" destOrd="0" presId="urn:microsoft.com/office/officeart/2005/8/layout/process2"/>
    <dgm:cxn modelId="{A4A9E3AF-1B94-4EA3-B72C-A87546870460}" type="presParOf" srcId="{BB3CA910-E53C-4D92-B083-E235A4DF3874}" destId="{CECCC50D-0481-4CB8-93CD-E099E2F46C89}" srcOrd="0" destOrd="0" presId="urn:microsoft.com/office/officeart/2005/8/layout/process2"/>
    <dgm:cxn modelId="{702CF985-9A5A-43F1-B46C-32AC9A7031AF}" type="presParOf" srcId="{BB3CA910-E53C-4D92-B083-E235A4DF3874}" destId="{C7FF1BB5-DE97-419E-A9D6-75841178C802}" srcOrd="1" destOrd="0" presId="urn:microsoft.com/office/officeart/2005/8/layout/process2"/>
    <dgm:cxn modelId="{EB53068D-2DD1-4555-8F3E-4A52AEB32996}" type="presParOf" srcId="{C7FF1BB5-DE97-419E-A9D6-75841178C802}" destId="{F0011F5A-13B1-4970-BC07-F95B9042A472}" srcOrd="0" destOrd="0" presId="urn:microsoft.com/office/officeart/2005/8/layout/process2"/>
    <dgm:cxn modelId="{95C4202F-F64E-47E1-8181-3E05A5AF83C4}" type="presParOf" srcId="{BB3CA910-E53C-4D92-B083-E235A4DF3874}" destId="{C4378095-18BE-4646-94EA-6CA1A9F4400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E2A15-8948-4600-8A3E-6F9F78655C62}">
      <dsp:nvSpPr>
        <dsp:cNvPr id="0" name=""/>
        <dsp:cNvSpPr/>
      </dsp:nvSpPr>
      <dsp:spPr>
        <a:xfrm>
          <a:off x="1151611" y="17932"/>
          <a:ext cx="2904319" cy="489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会員・非会員（臨床検査技師以外も可）</a:t>
          </a:r>
        </a:p>
      </dsp:txBody>
      <dsp:txXfrm>
        <a:off x="1165940" y="32261"/>
        <a:ext cx="2875661" cy="460558"/>
      </dsp:txXfrm>
    </dsp:sp>
    <dsp:sp modelId="{86954D1A-1F25-4260-A4CB-3405D6645B52}">
      <dsp:nvSpPr>
        <dsp:cNvPr id="0" name=""/>
        <dsp:cNvSpPr/>
      </dsp:nvSpPr>
      <dsp:spPr>
        <a:xfrm rot="5400000">
          <a:off x="2555556" y="549954"/>
          <a:ext cx="96429" cy="856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1BC6A-5D50-4C4B-9714-D749F73F3539}">
      <dsp:nvSpPr>
        <dsp:cNvPr id="0" name=""/>
        <dsp:cNvSpPr/>
      </dsp:nvSpPr>
      <dsp:spPr>
        <a:xfrm>
          <a:off x="1151611" y="678374"/>
          <a:ext cx="2904319" cy="48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日臨技</a:t>
          </a:r>
          <a:r>
            <a:rPr kumimoji="1" lang="en-US" altLang="ja-JP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HP</a:t>
          </a: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より受講申込</a:t>
          </a:r>
        </a:p>
      </dsp:txBody>
      <dsp:txXfrm>
        <a:off x="1165940" y="692703"/>
        <a:ext cx="2875661" cy="460558"/>
      </dsp:txXfrm>
    </dsp:sp>
    <dsp:sp modelId="{9F260D63-B7BE-495D-B8DA-325C82866C2C}">
      <dsp:nvSpPr>
        <dsp:cNvPr id="0" name=""/>
        <dsp:cNvSpPr/>
      </dsp:nvSpPr>
      <dsp:spPr>
        <a:xfrm rot="5400000">
          <a:off x="2555556" y="1210396"/>
          <a:ext cx="96429" cy="856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85730-0867-4998-AE37-F63E3108F7C2}">
      <dsp:nvSpPr>
        <dsp:cNvPr id="0" name=""/>
        <dsp:cNvSpPr/>
      </dsp:nvSpPr>
      <dsp:spPr>
        <a:xfrm>
          <a:off x="1151611" y="1338815"/>
          <a:ext cx="2904319" cy="48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カリキュラム動画＋</a:t>
          </a:r>
          <a:r>
            <a:rPr kumimoji="1" lang="en-US" altLang="ja-JP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※1</a:t>
          </a: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視聴</a:t>
          </a:r>
        </a:p>
      </dsp:txBody>
      <dsp:txXfrm>
        <a:off x="1165940" y="1353144"/>
        <a:ext cx="2875661" cy="460558"/>
      </dsp:txXfrm>
    </dsp:sp>
    <dsp:sp modelId="{7896B7DD-71A6-4D0E-96F4-23F1734ED415}">
      <dsp:nvSpPr>
        <dsp:cNvPr id="0" name=""/>
        <dsp:cNvSpPr/>
      </dsp:nvSpPr>
      <dsp:spPr>
        <a:xfrm rot="5400000">
          <a:off x="2555556" y="1870838"/>
          <a:ext cx="96429" cy="856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0132B-E755-4149-BC78-D28039ACAB39}">
      <dsp:nvSpPr>
        <dsp:cNvPr id="0" name=""/>
        <dsp:cNvSpPr/>
      </dsp:nvSpPr>
      <dsp:spPr>
        <a:xfrm>
          <a:off x="1151611" y="1999257"/>
          <a:ext cx="2904319" cy="48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視聴感想・質問入力</a:t>
          </a:r>
        </a:p>
      </dsp:txBody>
      <dsp:txXfrm>
        <a:off x="1165940" y="2013586"/>
        <a:ext cx="2875661" cy="460558"/>
      </dsp:txXfrm>
    </dsp:sp>
    <dsp:sp modelId="{9807CB3F-7DCC-4EC4-9347-6D95C19A0064}">
      <dsp:nvSpPr>
        <dsp:cNvPr id="0" name=""/>
        <dsp:cNvSpPr/>
      </dsp:nvSpPr>
      <dsp:spPr>
        <a:xfrm rot="5400000">
          <a:off x="2565655" y="2522313"/>
          <a:ext cx="76231" cy="856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5C8FA-DB60-456B-A217-B50452ECD93A}">
      <dsp:nvSpPr>
        <dsp:cNvPr id="0" name=""/>
        <dsp:cNvSpPr/>
      </dsp:nvSpPr>
      <dsp:spPr>
        <a:xfrm>
          <a:off x="1151611" y="2641766"/>
          <a:ext cx="2904319" cy="48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受講証明（自身の会員ページから印刷）</a:t>
          </a:r>
        </a:p>
      </dsp:txBody>
      <dsp:txXfrm>
        <a:off x="1165940" y="2656095"/>
        <a:ext cx="2875661" cy="460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F13D5-1818-4D2C-ADCB-4825E5E79751}">
      <dsp:nvSpPr>
        <dsp:cNvPr id="0" name=""/>
        <dsp:cNvSpPr/>
      </dsp:nvSpPr>
      <dsp:spPr>
        <a:xfrm>
          <a:off x="414961" y="369"/>
          <a:ext cx="2698111" cy="560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行政検査支援コース</a:t>
          </a:r>
          <a:endParaRPr lang="en-US" altLang="ja-JP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RT-PCR</a:t>
          </a: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法</a:t>
          </a:r>
        </a:p>
      </dsp:txBody>
      <dsp:txXfrm>
        <a:off x="431373" y="16781"/>
        <a:ext cx="2665287" cy="527536"/>
      </dsp:txXfrm>
    </dsp:sp>
    <dsp:sp modelId="{33EAF8CE-FCE4-4E25-B6D7-E8B5CDAC261A}">
      <dsp:nvSpPr>
        <dsp:cNvPr id="0" name=""/>
        <dsp:cNvSpPr/>
      </dsp:nvSpPr>
      <dsp:spPr>
        <a:xfrm rot="5400000">
          <a:off x="1714986" y="609761"/>
          <a:ext cx="98063" cy="980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37E7B-C9AE-4068-85D1-9EA4C2E3D00D}">
      <dsp:nvSpPr>
        <dsp:cNvPr id="0" name=""/>
        <dsp:cNvSpPr/>
      </dsp:nvSpPr>
      <dsp:spPr>
        <a:xfrm>
          <a:off x="414961" y="756856"/>
          <a:ext cx="2698111" cy="560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地衛研、保健所、大学、衛生検査所等での</a:t>
          </a:r>
          <a:r>
            <a:rPr kumimoji="1" lang="en-US" altLang="ja-JP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OJT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431373" y="773268"/>
        <a:ext cx="2665287" cy="527536"/>
      </dsp:txXfrm>
    </dsp:sp>
    <dsp:sp modelId="{FD537CF7-5F18-4070-8492-715F3064396F}">
      <dsp:nvSpPr>
        <dsp:cNvPr id="0" name=""/>
        <dsp:cNvSpPr/>
      </dsp:nvSpPr>
      <dsp:spPr>
        <a:xfrm>
          <a:off x="3426874" y="369"/>
          <a:ext cx="2698111" cy="560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機器の新設コース</a:t>
          </a:r>
          <a:endParaRPr lang="en-US" altLang="ja-JP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LAMP</a:t>
          </a:r>
          <a:r>
            <a:rPr kumimoji="1"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法等</a:t>
          </a:r>
        </a:p>
      </dsp:txBody>
      <dsp:txXfrm>
        <a:off x="3443286" y="16781"/>
        <a:ext cx="2665287" cy="527536"/>
      </dsp:txXfrm>
    </dsp:sp>
    <dsp:sp modelId="{DF4FE51D-1E12-41D6-A344-C39D137B1990}">
      <dsp:nvSpPr>
        <dsp:cNvPr id="0" name=""/>
        <dsp:cNvSpPr/>
      </dsp:nvSpPr>
      <dsp:spPr>
        <a:xfrm rot="5400000">
          <a:off x="4726898" y="609761"/>
          <a:ext cx="98063" cy="980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7F9C5-262A-4C82-A113-61ECAC65D01A}">
      <dsp:nvSpPr>
        <dsp:cNvPr id="0" name=""/>
        <dsp:cNvSpPr/>
      </dsp:nvSpPr>
      <dsp:spPr>
        <a:xfrm>
          <a:off x="3426874" y="756856"/>
          <a:ext cx="2698111" cy="560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既存の検査機器を保有する施設</a:t>
          </a:r>
          <a:r>
            <a:rPr lang="ja-JP" altLang="en-US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での</a:t>
          </a:r>
          <a:r>
            <a:rPr lang="en-US" altLang="ja-JP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OJT</a:t>
          </a:r>
          <a:endParaRPr kumimoji="1" lang="ja-JP" altLang="en-US" sz="12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443286" y="773268"/>
        <a:ext cx="2665287" cy="527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CC50D-0481-4CB8-93CD-E099E2F46C89}">
      <dsp:nvSpPr>
        <dsp:cNvPr id="0" name=""/>
        <dsp:cNvSpPr/>
      </dsp:nvSpPr>
      <dsp:spPr>
        <a:xfrm>
          <a:off x="0" y="1030"/>
          <a:ext cx="5873332" cy="5269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>
              <a:latin typeface="Meiryo UI" panose="020B0604030504040204" pitchFamily="50" charset="-128"/>
              <a:ea typeface="Meiryo UI" panose="020B0604030504040204" pitchFamily="50" charset="-128"/>
            </a:rPr>
            <a:t>都道府県等と当該検査技師会との委託契約</a:t>
          </a:r>
        </a:p>
      </dsp:txBody>
      <dsp:txXfrm>
        <a:off x="15433" y="16463"/>
        <a:ext cx="5842466" cy="496039"/>
      </dsp:txXfrm>
    </dsp:sp>
    <dsp:sp modelId="{C7FF1BB5-DE97-419E-A9D6-75841178C802}">
      <dsp:nvSpPr>
        <dsp:cNvPr id="0" name=""/>
        <dsp:cNvSpPr/>
      </dsp:nvSpPr>
      <dsp:spPr>
        <a:xfrm rot="5400000">
          <a:off x="2838197" y="540673"/>
          <a:ext cx="196937" cy="237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700" kern="120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 rot="-5400000">
        <a:off x="2865534" y="560758"/>
        <a:ext cx="142265" cy="137856"/>
      </dsp:txXfrm>
    </dsp:sp>
    <dsp:sp modelId="{C4378095-18BE-4646-94EA-6CA1A9F44005}">
      <dsp:nvSpPr>
        <dsp:cNvPr id="0" name=""/>
        <dsp:cNvSpPr/>
      </dsp:nvSpPr>
      <dsp:spPr>
        <a:xfrm>
          <a:off x="0" y="790519"/>
          <a:ext cx="5873332" cy="5269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>
              <a:latin typeface="Meiryo UI" panose="020B0604030504040204" pitchFamily="50" charset="-128"/>
              <a:ea typeface="Meiryo UI" panose="020B0604030504040204" pitchFamily="50" charset="-128"/>
            </a:rPr>
            <a:t>都道府県技師会による実地研修先と基礎学科研　修修了者のマッチング</a:t>
          </a:r>
        </a:p>
      </dsp:txBody>
      <dsp:txXfrm>
        <a:off x="15433" y="805952"/>
        <a:ext cx="5842466" cy="496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71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88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65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2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07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98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0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71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40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8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141F4-D4A1-4B55-A631-55C16628757D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1788-87D4-4225-BF81-3B87CE873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84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xmlns="" id="{7389206A-AD86-4A03-8EF2-D062B5CC4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149131"/>
              </p:ext>
            </p:extLst>
          </p:nvPr>
        </p:nvGraphicFramePr>
        <p:xfrm>
          <a:off x="968280" y="1177776"/>
          <a:ext cx="4995810" cy="313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9AB0F00-4400-4AC0-9556-E1006CB466CA}"/>
              </a:ext>
            </a:extLst>
          </p:cNvPr>
          <p:cNvSpPr txBox="1"/>
          <p:nvPr/>
        </p:nvSpPr>
        <p:spPr>
          <a:xfrm>
            <a:off x="83970" y="235249"/>
            <a:ext cx="6731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新型コロナウイルス感染症の診断を目的としたＰＣＲ検査において採取した検体の検査手技の研修フロー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053BEC60-F57D-423D-913F-EA621B84FC51}"/>
              </a:ext>
            </a:extLst>
          </p:cNvPr>
          <p:cNvSpPr txBox="1"/>
          <p:nvPr/>
        </p:nvSpPr>
        <p:spPr>
          <a:xfrm>
            <a:off x="1551913" y="4516700"/>
            <a:ext cx="3874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都道府県別の修了者名簿を当該都道府県技師会へ提供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9BD0B5F-41CA-423D-AEB4-95385A3DD8D8}"/>
              </a:ext>
            </a:extLst>
          </p:cNvPr>
          <p:cNvSpPr txBox="1"/>
          <p:nvPr/>
        </p:nvSpPr>
        <p:spPr>
          <a:xfrm>
            <a:off x="2108503" y="561397"/>
            <a:ext cx="292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日臨技主催　基礎学科研修（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研修）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2B95351-E700-4BA3-8731-C7B214F08188}"/>
              </a:ext>
            </a:extLst>
          </p:cNvPr>
          <p:cNvSpPr txBox="1"/>
          <p:nvPr/>
        </p:nvSpPr>
        <p:spPr>
          <a:xfrm>
            <a:off x="2304975" y="5178719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都道府県技師会主催　実地研修</a:t>
            </a:r>
          </a:p>
        </p:txBody>
      </p:sp>
      <p:graphicFrame>
        <p:nvGraphicFramePr>
          <p:cNvPr id="20" name="図表 19">
            <a:extLst>
              <a:ext uri="{FF2B5EF4-FFF2-40B4-BE49-F238E27FC236}">
                <a16:creationId xmlns:a16="http://schemas.microsoft.com/office/drawing/2014/main" xmlns="" id="{C34AE217-C183-49A6-98D4-1F8CF360C4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881389"/>
              </p:ext>
            </p:extLst>
          </p:nvPr>
        </p:nvGraphicFramePr>
        <p:xfrm>
          <a:off x="178904" y="8343598"/>
          <a:ext cx="6539948" cy="131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図表 20">
            <a:extLst>
              <a:ext uri="{FF2B5EF4-FFF2-40B4-BE49-F238E27FC236}">
                <a16:creationId xmlns:a16="http://schemas.microsoft.com/office/drawing/2014/main" xmlns="" id="{925A11B9-CC63-4DA7-AE2B-507718C93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1102466"/>
              </p:ext>
            </p:extLst>
          </p:nvPr>
        </p:nvGraphicFramePr>
        <p:xfrm>
          <a:off x="482450" y="6461949"/>
          <a:ext cx="5873332" cy="131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xmlns="" id="{C077DC09-B3F0-4FA6-A46E-38CA42D91876}"/>
              </a:ext>
            </a:extLst>
          </p:cNvPr>
          <p:cNvGrpSpPr/>
          <p:nvPr/>
        </p:nvGrpSpPr>
        <p:grpSpPr>
          <a:xfrm>
            <a:off x="1649726" y="7923593"/>
            <a:ext cx="298129" cy="430306"/>
            <a:chOff x="2064470" y="704117"/>
            <a:chExt cx="298129" cy="248441"/>
          </a:xfrm>
        </p:grpSpPr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xmlns="" id="{68AA61D1-F6A6-43A7-A968-47A8B1B7A30E}"/>
                </a:ext>
              </a:extLst>
            </p:cNvPr>
            <p:cNvSpPr/>
            <p:nvPr/>
          </p:nvSpPr>
          <p:spPr>
            <a:xfrm rot="5400000">
              <a:off x="2089315" y="679273"/>
              <a:ext cx="248440" cy="2981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矢印: 右 4">
              <a:extLst>
                <a:ext uri="{FF2B5EF4-FFF2-40B4-BE49-F238E27FC236}">
                  <a16:creationId xmlns:a16="http://schemas.microsoft.com/office/drawing/2014/main" xmlns="" id="{B205B989-A5FC-42A4-A12C-48B5E509121D}"/>
                </a:ext>
              </a:extLst>
            </p:cNvPr>
            <p:cNvSpPr txBox="1"/>
            <p:nvPr/>
          </p:nvSpPr>
          <p:spPr>
            <a:xfrm>
              <a:off x="2124097" y="704117"/>
              <a:ext cx="178877" cy="173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kumimoji="1" lang="ja-JP" altLang="en-US" sz="1200" kern="12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xmlns="" id="{5E778155-19E0-4322-B431-40EA5088B17F}"/>
              </a:ext>
            </a:extLst>
          </p:cNvPr>
          <p:cNvGrpSpPr/>
          <p:nvPr/>
        </p:nvGrpSpPr>
        <p:grpSpPr>
          <a:xfrm>
            <a:off x="4951040" y="7908628"/>
            <a:ext cx="298129" cy="430306"/>
            <a:chOff x="2064470" y="704117"/>
            <a:chExt cx="298129" cy="248441"/>
          </a:xfrm>
        </p:grpSpPr>
        <p:sp>
          <p:nvSpPr>
            <p:cNvPr id="26" name="矢印: 右 25">
              <a:extLst>
                <a:ext uri="{FF2B5EF4-FFF2-40B4-BE49-F238E27FC236}">
                  <a16:creationId xmlns:a16="http://schemas.microsoft.com/office/drawing/2014/main" xmlns="" id="{389C6E81-AF9B-47B6-BD2F-AC6E8CB4392C}"/>
                </a:ext>
              </a:extLst>
            </p:cNvPr>
            <p:cNvSpPr/>
            <p:nvPr/>
          </p:nvSpPr>
          <p:spPr>
            <a:xfrm rot="5400000">
              <a:off x="2089315" y="679273"/>
              <a:ext cx="248440" cy="2981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矢印: 右 4">
              <a:extLst>
                <a:ext uri="{FF2B5EF4-FFF2-40B4-BE49-F238E27FC236}">
                  <a16:creationId xmlns:a16="http://schemas.microsoft.com/office/drawing/2014/main" xmlns="" id="{3312AEA1-6A7B-416D-B5BE-09C14DAC2C27}"/>
                </a:ext>
              </a:extLst>
            </p:cNvPr>
            <p:cNvSpPr txBox="1"/>
            <p:nvPr/>
          </p:nvSpPr>
          <p:spPr>
            <a:xfrm>
              <a:off x="2124097" y="704117"/>
              <a:ext cx="178877" cy="173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kumimoji="1" lang="ja-JP" altLang="en-US" sz="1200" kern="12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xmlns="" id="{45246A73-25E1-49C3-A2F1-F0FE46233819}"/>
              </a:ext>
            </a:extLst>
          </p:cNvPr>
          <p:cNvSpPr/>
          <p:nvPr/>
        </p:nvSpPr>
        <p:spPr>
          <a:xfrm>
            <a:off x="1192197" y="5665720"/>
            <a:ext cx="4453837" cy="6090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日臨技主催　基礎学科研修（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研修）修了者を対象とする</a:t>
            </a:r>
          </a:p>
        </p:txBody>
      </p:sp>
    </p:spTree>
    <p:extLst>
      <p:ext uri="{BB962C8B-B14F-4D97-AF65-F5344CB8AC3E}">
        <p14:creationId xmlns:p14="http://schemas.microsoft.com/office/powerpoint/2010/main" val="347022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4F6F0F4FCC76349AEC91B8DAED62FA3" ma:contentTypeVersion="10" ma:contentTypeDescription="新しいドキュメントを作成します。" ma:contentTypeScope="" ma:versionID="7f25a79196ae590df46483cca1b5a0e3">
  <xsd:schema xmlns:xsd="http://www.w3.org/2001/XMLSchema" xmlns:xs="http://www.w3.org/2001/XMLSchema" xmlns:p="http://schemas.microsoft.com/office/2006/metadata/properties" xmlns:ns3="d93da06b-9caa-42c2-a1bf-34bcf3ba034d" targetNamespace="http://schemas.microsoft.com/office/2006/metadata/properties" ma:root="true" ma:fieldsID="29a3404df5da12635213b865448cf25a" ns3:_="">
    <xsd:import namespace="d93da06b-9caa-42c2-a1bf-34bcf3ba03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a06b-9caa-42c2-a1bf-34bcf3ba03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A6E67-8EA5-4118-B8F5-82F18F787E42}">
  <ds:schemaRefs>
    <ds:schemaRef ds:uri="http://schemas.openxmlformats.org/package/2006/metadata/core-properties"/>
    <ds:schemaRef ds:uri="http://purl.org/dc/terms/"/>
    <ds:schemaRef ds:uri="http://purl.org/dc/dcmitype/"/>
    <ds:schemaRef ds:uri="d93da06b-9caa-42c2-a1bf-34bcf3ba034d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3CC5218-00D2-40D6-842B-6FB3F117AB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2AA983-8A84-4332-B9CA-30E41D057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3da06b-9caa-42c2-a1bf-34bcf3ba03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137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　智行</dc:creator>
  <cp:lastModifiedBy>篠崎 隆男 TS.</cp:lastModifiedBy>
  <cp:revision>3</cp:revision>
  <cp:lastPrinted>2020-05-26T08:57:49Z</cp:lastPrinted>
  <dcterms:created xsi:type="dcterms:W3CDTF">2020-05-26T05:54:35Z</dcterms:created>
  <dcterms:modified xsi:type="dcterms:W3CDTF">2020-05-27T00:59:05Z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0x01010074F6F0F4FCC76349AEC91B8DAED62FA3</vt:lpwstr>
  </property>
</Properties>
</file>